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F0E7-0ADC-0268-3486-5E85FD41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76209-C7C8-88AE-EF54-F7FD03BFB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4D0C1-E38F-D520-C671-4CB8CF33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8C194-7F37-3BCF-06CB-3DBA1A22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9395F-1B0A-A82A-C869-5B220756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2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E269-7464-223A-FA24-B5A79A07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F9717-D8EF-1E14-268E-DFBA4FB9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07553-0AD5-0BA4-919D-AC25DE18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18A1-0102-4264-B6A4-3BEADBFF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DBB3B-D217-2BE5-2E0B-91B2C61B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1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033CD-8BF0-5803-C5B1-96B6DF434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DAB02-451A-4D76-ABBB-4029D0AA5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38CA5-4ED9-9089-0820-19843FB0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78E1B-F54D-18A8-5B9A-BE1F5B07B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7B61E-75CD-3FFD-F53E-6DE2E3B8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7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D490-1D9E-C98D-E935-606F11AA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CDFDB-531C-C583-807F-B2270EB1B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FD5D-667A-3417-285C-3AF63330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07CA2-B17D-C748-920C-6FB01455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F39B0-5E0C-4EF9-DB66-02124DA7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5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5C63-27AD-CE99-08A7-217F09BDC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72B2F-C40A-A0C4-417B-25A75BC15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5C418-57F3-5E43-FC4B-46F30489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73A62-EF94-CFAE-0034-50D17F78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052F-CB82-7039-6097-E17ED1BA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6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BDC4-4D0F-125F-3BD9-A72B13B5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461A7-6508-8588-87EA-4E9B9D528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D2BF7-B41A-3F2D-1DC3-0EDDEAD0A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B7A23-B204-CC2A-1B4D-03043372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954AF-CA10-D1AC-4855-C2BC4048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CDE6E-056C-54C7-9669-543AF1217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6BCD2-4045-2880-A7DE-CB03F96E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FEF02-BD96-7A78-4D5C-8A097B0B9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79F8A-FBC6-6D9F-31BD-7B0284F7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ADBFA-66FF-2379-8D86-67AC2C9F5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3F561-6004-5C32-CCB8-6CC319365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ABA31-3CFE-0904-C56C-FC421F18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0BAAC-97A5-A587-626B-1E7FC729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F2B78D-17A5-5180-5288-77B3B9FC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3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20EF-124C-BF88-8456-B2B05D66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8E2B8-2CA5-3C72-F1D5-DAE3506F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B10C9-0783-5CA7-403A-45106507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D3544-807A-CB40-6D4B-2E0BC7F5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2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FC8BC1-275B-B3FC-9760-1F42EF162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7A830-9784-2934-5D6F-F67E79A12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BAA42-6CEE-DCA8-C17A-9F031AEE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0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BCA2-5522-2E96-E8D3-A68912DF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C1DC-AE47-6205-4F34-D9E1CA8CC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DD00F-EBD7-228E-314F-BCE34257B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CFDAB-29BF-AE43-FD37-4E8A0C7E2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85A37-16C5-1EDB-C1E3-5CA9ED3B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EC506-1877-92F9-907E-4891A5AE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AB7B-007B-37AB-D7DA-D6EFF7AD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23144-3F92-C063-FE18-0AED9D737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90E9A-67E9-7BF8-FF5B-DD3CAD798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DB26A-4650-8C4F-1179-A1BF80BB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283FB-D85A-F6CC-2C5B-D5EC138E0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CB392-EB41-D821-07D2-0DA9AEC2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00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873C1-C4CA-00FD-C144-1F4F3F71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6A735-4450-2025-7169-C4B9900C7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56036-FA18-5A19-7805-CB63A741B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0D9BD-2FDD-4710-B98C-E7D6BA60F03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44439-9D84-305A-929A-9F42DFDA1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B0EE7-B111-0C1E-DD5E-8ACD5A58E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29CB-FB42-42BE-AA68-8B68CA5F2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20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0">
            <a:extLst>
              <a:ext uri="{FF2B5EF4-FFF2-40B4-BE49-F238E27FC236}">
                <a16:creationId xmlns:a16="http://schemas.microsoft.com/office/drawing/2014/main" id="{25281037-55F7-E3D2-A124-9FBA4053F2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77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9">
            <a:extLst>
              <a:ext uri="{FF2B5EF4-FFF2-40B4-BE49-F238E27FC236}">
                <a16:creationId xmlns:a16="http://schemas.microsoft.com/office/drawing/2014/main" id="{627DC768-ACF1-ED8F-22D1-492FAFACD7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1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10">
            <a:extLst>
              <a:ext uri="{FF2B5EF4-FFF2-40B4-BE49-F238E27FC236}">
                <a16:creationId xmlns:a16="http://schemas.microsoft.com/office/drawing/2014/main" id="{5CBC9AC4-3901-8DEB-AB26-74D254618C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11">
            <a:extLst>
              <a:ext uri="{FF2B5EF4-FFF2-40B4-BE49-F238E27FC236}">
                <a16:creationId xmlns:a16="http://schemas.microsoft.com/office/drawing/2014/main" id="{45D10C82-6AC7-41AA-83C0-0F1DA280C7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9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12">
            <a:extLst>
              <a:ext uri="{FF2B5EF4-FFF2-40B4-BE49-F238E27FC236}">
                <a16:creationId xmlns:a16="http://schemas.microsoft.com/office/drawing/2014/main" id="{DBA473AD-E257-405B-8BE3-ACDD14F58D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06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13">
            <a:extLst>
              <a:ext uri="{FF2B5EF4-FFF2-40B4-BE49-F238E27FC236}">
                <a16:creationId xmlns:a16="http://schemas.microsoft.com/office/drawing/2014/main" id="{E16BE721-D6E9-B630-4C1C-7934767B20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2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14">
            <a:extLst>
              <a:ext uri="{FF2B5EF4-FFF2-40B4-BE49-F238E27FC236}">
                <a16:creationId xmlns:a16="http://schemas.microsoft.com/office/drawing/2014/main" id="{543C9021-5671-49EC-D9AB-C41512FE44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8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15">
            <a:extLst>
              <a:ext uri="{FF2B5EF4-FFF2-40B4-BE49-F238E27FC236}">
                <a16:creationId xmlns:a16="http://schemas.microsoft.com/office/drawing/2014/main" id="{397DFFAE-4A2C-B52F-88AC-5AE14D38CB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35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16">
            <a:extLst>
              <a:ext uri="{FF2B5EF4-FFF2-40B4-BE49-F238E27FC236}">
                <a16:creationId xmlns:a16="http://schemas.microsoft.com/office/drawing/2014/main" id="{971C2E2C-9C49-F3BA-5B6E-02D7FC71B9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2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17">
            <a:extLst>
              <a:ext uri="{FF2B5EF4-FFF2-40B4-BE49-F238E27FC236}">
                <a16:creationId xmlns:a16="http://schemas.microsoft.com/office/drawing/2014/main" id="{243EFA48-F1D7-FE3A-502E-E274333AC5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0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18">
            <a:extLst>
              <a:ext uri="{FF2B5EF4-FFF2-40B4-BE49-F238E27FC236}">
                <a16:creationId xmlns:a16="http://schemas.microsoft.com/office/drawing/2014/main" id="{B7EA3090-3BEF-07FB-E0AD-1C2BA5B3E5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7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1">
            <a:extLst>
              <a:ext uri="{FF2B5EF4-FFF2-40B4-BE49-F238E27FC236}">
                <a16:creationId xmlns:a16="http://schemas.microsoft.com/office/drawing/2014/main" id="{8DB88E18-1CEF-F01B-5996-11F68EDDAE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14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19">
            <a:extLst>
              <a:ext uri="{FF2B5EF4-FFF2-40B4-BE49-F238E27FC236}">
                <a16:creationId xmlns:a16="http://schemas.microsoft.com/office/drawing/2014/main" id="{CA66754A-2202-6956-840B-661EEC168B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07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20">
            <a:extLst>
              <a:ext uri="{FF2B5EF4-FFF2-40B4-BE49-F238E27FC236}">
                <a16:creationId xmlns:a16="http://schemas.microsoft.com/office/drawing/2014/main" id="{393ED72C-E886-D1EF-CC91-78E9A09DD4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49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21">
            <a:extLst>
              <a:ext uri="{FF2B5EF4-FFF2-40B4-BE49-F238E27FC236}">
                <a16:creationId xmlns:a16="http://schemas.microsoft.com/office/drawing/2014/main" id="{02A23822-4725-7669-D082-7156C643CC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27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22">
            <a:extLst>
              <a:ext uri="{FF2B5EF4-FFF2-40B4-BE49-F238E27FC236}">
                <a16:creationId xmlns:a16="http://schemas.microsoft.com/office/drawing/2014/main" id="{ABB4A3B7-63B2-66D8-479C-FC80125E27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23">
            <a:extLst>
              <a:ext uri="{FF2B5EF4-FFF2-40B4-BE49-F238E27FC236}">
                <a16:creationId xmlns:a16="http://schemas.microsoft.com/office/drawing/2014/main" id="{13C3B7EC-6A59-99D1-F1C0-E5482D9EC7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90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24">
            <a:extLst>
              <a:ext uri="{FF2B5EF4-FFF2-40B4-BE49-F238E27FC236}">
                <a16:creationId xmlns:a16="http://schemas.microsoft.com/office/drawing/2014/main" id="{15627E82-832C-6B71-C0B7-DAFCCCDD4D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78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25">
            <a:extLst>
              <a:ext uri="{FF2B5EF4-FFF2-40B4-BE49-F238E27FC236}">
                <a16:creationId xmlns:a16="http://schemas.microsoft.com/office/drawing/2014/main" id="{EAC28177-15E3-7D07-3EB5-37558BFA75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59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26">
            <a:extLst>
              <a:ext uri="{FF2B5EF4-FFF2-40B4-BE49-F238E27FC236}">
                <a16:creationId xmlns:a16="http://schemas.microsoft.com/office/drawing/2014/main" id="{18C638AE-C567-5864-E777-AA383325FA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2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27">
            <a:extLst>
              <a:ext uri="{FF2B5EF4-FFF2-40B4-BE49-F238E27FC236}">
                <a16:creationId xmlns:a16="http://schemas.microsoft.com/office/drawing/2014/main" id="{EC1009E9-67EB-A7AC-C8FF-D5E6A09461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65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28">
            <a:extLst>
              <a:ext uri="{FF2B5EF4-FFF2-40B4-BE49-F238E27FC236}">
                <a16:creationId xmlns:a16="http://schemas.microsoft.com/office/drawing/2014/main" id="{3DAE1C41-6145-D241-62BD-ABF3DF2169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8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2">
            <a:extLst>
              <a:ext uri="{FF2B5EF4-FFF2-40B4-BE49-F238E27FC236}">
                <a16:creationId xmlns:a16="http://schemas.microsoft.com/office/drawing/2014/main" id="{F1C794D7-A196-FEFF-A85D-0B5FA73C76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13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29">
            <a:extLst>
              <a:ext uri="{FF2B5EF4-FFF2-40B4-BE49-F238E27FC236}">
                <a16:creationId xmlns:a16="http://schemas.microsoft.com/office/drawing/2014/main" id="{FD6E0CB9-FE5E-83B7-2810-10396764D5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73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30">
            <a:extLst>
              <a:ext uri="{FF2B5EF4-FFF2-40B4-BE49-F238E27FC236}">
                <a16:creationId xmlns:a16="http://schemas.microsoft.com/office/drawing/2014/main" id="{A7540669-8C16-6549-98BC-2F58016DB2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6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31">
            <a:extLst>
              <a:ext uri="{FF2B5EF4-FFF2-40B4-BE49-F238E27FC236}">
                <a16:creationId xmlns:a16="http://schemas.microsoft.com/office/drawing/2014/main" id="{2D64EBE7-761A-8E62-3980-F9EE4E7746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46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32">
            <a:extLst>
              <a:ext uri="{FF2B5EF4-FFF2-40B4-BE49-F238E27FC236}">
                <a16:creationId xmlns:a16="http://schemas.microsoft.com/office/drawing/2014/main" id="{6E215C37-F1CC-6CB5-41F7-12F0E35492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34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33">
            <a:extLst>
              <a:ext uri="{FF2B5EF4-FFF2-40B4-BE49-F238E27FC236}">
                <a16:creationId xmlns:a16="http://schemas.microsoft.com/office/drawing/2014/main" id="{6D8DD66A-A99A-B6C6-BED1-84065DB158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22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34">
            <a:extLst>
              <a:ext uri="{FF2B5EF4-FFF2-40B4-BE49-F238E27FC236}">
                <a16:creationId xmlns:a16="http://schemas.microsoft.com/office/drawing/2014/main" id="{4835E7C1-9DC3-FBFD-BEF3-9E74337332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51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35">
            <a:extLst>
              <a:ext uri="{FF2B5EF4-FFF2-40B4-BE49-F238E27FC236}">
                <a16:creationId xmlns:a16="http://schemas.microsoft.com/office/drawing/2014/main" id="{EE21458C-39CB-5F46-6138-DB8D0903F7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14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36">
            <a:extLst>
              <a:ext uri="{FF2B5EF4-FFF2-40B4-BE49-F238E27FC236}">
                <a16:creationId xmlns:a16="http://schemas.microsoft.com/office/drawing/2014/main" id="{0B14A890-755C-724B-27E0-1553093D75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55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37">
            <a:extLst>
              <a:ext uri="{FF2B5EF4-FFF2-40B4-BE49-F238E27FC236}">
                <a16:creationId xmlns:a16="http://schemas.microsoft.com/office/drawing/2014/main" id="{704BADDC-2A96-7AB8-BD68-CFD6A7B1B9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33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38">
            <a:extLst>
              <a:ext uri="{FF2B5EF4-FFF2-40B4-BE49-F238E27FC236}">
                <a16:creationId xmlns:a16="http://schemas.microsoft.com/office/drawing/2014/main" id="{50D4D82A-DCDF-A2FF-32D3-AF1A87BEE6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8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3">
            <a:extLst>
              <a:ext uri="{FF2B5EF4-FFF2-40B4-BE49-F238E27FC236}">
                <a16:creationId xmlns:a16="http://schemas.microsoft.com/office/drawing/2014/main" id="{93E6BE88-D6E7-7E0F-5BD5-3085B9AB25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62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39">
            <a:extLst>
              <a:ext uri="{FF2B5EF4-FFF2-40B4-BE49-F238E27FC236}">
                <a16:creationId xmlns:a16="http://schemas.microsoft.com/office/drawing/2014/main" id="{D30D2BA8-91E8-649B-1CD6-578DB92081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4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40">
            <a:extLst>
              <a:ext uri="{FF2B5EF4-FFF2-40B4-BE49-F238E27FC236}">
                <a16:creationId xmlns:a16="http://schemas.microsoft.com/office/drawing/2014/main" id="{9234C3B1-2069-90C4-9B5E-F3E8F9D91F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41">
            <a:extLst>
              <a:ext uri="{FF2B5EF4-FFF2-40B4-BE49-F238E27FC236}">
                <a16:creationId xmlns:a16="http://schemas.microsoft.com/office/drawing/2014/main" id="{AFAED2B9-DD56-61BF-0B75-3CA701272F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11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42">
            <a:extLst>
              <a:ext uri="{FF2B5EF4-FFF2-40B4-BE49-F238E27FC236}">
                <a16:creationId xmlns:a16="http://schemas.microsoft.com/office/drawing/2014/main" id="{A56F6938-DEFC-57A9-EED8-5F99189BDA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03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43">
            <a:extLst>
              <a:ext uri="{FF2B5EF4-FFF2-40B4-BE49-F238E27FC236}">
                <a16:creationId xmlns:a16="http://schemas.microsoft.com/office/drawing/2014/main" id="{29824DE7-095F-2C8F-1EE7-5371EBC618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30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44">
            <a:extLst>
              <a:ext uri="{FF2B5EF4-FFF2-40B4-BE49-F238E27FC236}">
                <a16:creationId xmlns:a16="http://schemas.microsoft.com/office/drawing/2014/main" id="{69815B48-35B2-6F75-C0B7-83909A094C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14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45">
            <a:extLst>
              <a:ext uri="{FF2B5EF4-FFF2-40B4-BE49-F238E27FC236}">
                <a16:creationId xmlns:a16="http://schemas.microsoft.com/office/drawing/2014/main" id="{E7CD40D3-BBF8-9C17-CB2A-7CBD04B1A8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97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46">
            <a:extLst>
              <a:ext uri="{FF2B5EF4-FFF2-40B4-BE49-F238E27FC236}">
                <a16:creationId xmlns:a16="http://schemas.microsoft.com/office/drawing/2014/main" id="{41D33DB3-B221-D331-F569-6AE383AD80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38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47">
            <a:extLst>
              <a:ext uri="{FF2B5EF4-FFF2-40B4-BE49-F238E27FC236}">
                <a16:creationId xmlns:a16="http://schemas.microsoft.com/office/drawing/2014/main" id="{4C1EED0B-41B5-E7FA-185E-E524DD0EFB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59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48">
            <a:extLst>
              <a:ext uri="{FF2B5EF4-FFF2-40B4-BE49-F238E27FC236}">
                <a16:creationId xmlns:a16="http://schemas.microsoft.com/office/drawing/2014/main" id="{FBCDC1FD-5268-0409-7DDA-D297C0CC7E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4">
            <a:extLst>
              <a:ext uri="{FF2B5EF4-FFF2-40B4-BE49-F238E27FC236}">
                <a16:creationId xmlns:a16="http://schemas.microsoft.com/office/drawing/2014/main" id="{09D3C377-4354-5631-755D-2F97CC2F7C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83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49">
            <a:extLst>
              <a:ext uri="{FF2B5EF4-FFF2-40B4-BE49-F238E27FC236}">
                <a16:creationId xmlns:a16="http://schemas.microsoft.com/office/drawing/2014/main" id="{01D1232E-85D6-6D6B-47B1-D601E982AB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50">
            <a:extLst>
              <a:ext uri="{FF2B5EF4-FFF2-40B4-BE49-F238E27FC236}">
                <a16:creationId xmlns:a16="http://schemas.microsoft.com/office/drawing/2014/main" id="{BA5A1E04-43D0-B145-4E58-F8202DD835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19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51">
            <a:extLst>
              <a:ext uri="{FF2B5EF4-FFF2-40B4-BE49-F238E27FC236}">
                <a16:creationId xmlns:a16="http://schemas.microsoft.com/office/drawing/2014/main" id="{501C506E-0FFA-CD55-430F-605744D43F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43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52">
            <a:extLst>
              <a:ext uri="{FF2B5EF4-FFF2-40B4-BE49-F238E27FC236}">
                <a16:creationId xmlns:a16="http://schemas.microsoft.com/office/drawing/2014/main" id="{1C93ED75-B32F-153F-9F9D-165AC729C7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8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53">
            <a:extLst>
              <a:ext uri="{FF2B5EF4-FFF2-40B4-BE49-F238E27FC236}">
                <a16:creationId xmlns:a16="http://schemas.microsoft.com/office/drawing/2014/main" id="{1F159FAD-D9BC-FAA4-77DF-CB2C71415F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17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54">
            <a:extLst>
              <a:ext uri="{FF2B5EF4-FFF2-40B4-BE49-F238E27FC236}">
                <a16:creationId xmlns:a16="http://schemas.microsoft.com/office/drawing/2014/main" id="{9C3BCE5C-781F-EAA7-0D56-B2694AD0D7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157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55">
            <a:extLst>
              <a:ext uri="{FF2B5EF4-FFF2-40B4-BE49-F238E27FC236}">
                <a16:creationId xmlns:a16="http://schemas.microsoft.com/office/drawing/2014/main" id="{D2CDF8D7-5F9A-2AE7-B024-3C79BD2FF1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86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56">
            <a:extLst>
              <a:ext uri="{FF2B5EF4-FFF2-40B4-BE49-F238E27FC236}">
                <a16:creationId xmlns:a16="http://schemas.microsoft.com/office/drawing/2014/main" id="{053B4A15-759E-5D43-BCC4-800714CF41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42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57">
            <a:extLst>
              <a:ext uri="{FF2B5EF4-FFF2-40B4-BE49-F238E27FC236}">
                <a16:creationId xmlns:a16="http://schemas.microsoft.com/office/drawing/2014/main" id="{3EBF87C8-7B31-FD65-FB62-46E36ECA97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35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58">
            <a:extLst>
              <a:ext uri="{FF2B5EF4-FFF2-40B4-BE49-F238E27FC236}">
                <a16:creationId xmlns:a16="http://schemas.microsoft.com/office/drawing/2014/main" id="{DCD5D541-3A79-B533-AE9E-805306235B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8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5">
            <a:extLst>
              <a:ext uri="{FF2B5EF4-FFF2-40B4-BE49-F238E27FC236}">
                <a16:creationId xmlns:a16="http://schemas.microsoft.com/office/drawing/2014/main" id="{3AB6AA21-C0A7-3F4D-AB1B-60721D4172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54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59">
            <a:extLst>
              <a:ext uri="{FF2B5EF4-FFF2-40B4-BE49-F238E27FC236}">
                <a16:creationId xmlns:a16="http://schemas.microsoft.com/office/drawing/2014/main" id="{BAD75587-0CB8-D8AF-EFB9-C0443C209E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21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60">
            <a:extLst>
              <a:ext uri="{FF2B5EF4-FFF2-40B4-BE49-F238E27FC236}">
                <a16:creationId xmlns:a16="http://schemas.microsoft.com/office/drawing/2014/main" id="{A3E09E64-DF9F-5E35-7EF0-DD3C8F3118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67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61">
            <a:extLst>
              <a:ext uri="{FF2B5EF4-FFF2-40B4-BE49-F238E27FC236}">
                <a16:creationId xmlns:a16="http://schemas.microsoft.com/office/drawing/2014/main" id="{116FFAB3-F18A-8653-C240-DE99BAC060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92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62">
            <a:extLst>
              <a:ext uri="{FF2B5EF4-FFF2-40B4-BE49-F238E27FC236}">
                <a16:creationId xmlns:a16="http://schemas.microsoft.com/office/drawing/2014/main" id="{13EC4C6E-B482-9B16-7337-CD5CFD4533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835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63">
            <a:extLst>
              <a:ext uri="{FF2B5EF4-FFF2-40B4-BE49-F238E27FC236}">
                <a16:creationId xmlns:a16="http://schemas.microsoft.com/office/drawing/2014/main" id="{3FCF9910-23AC-9089-B38D-2E6628490F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00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64">
            <a:extLst>
              <a:ext uri="{FF2B5EF4-FFF2-40B4-BE49-F238E27FC236}">
                <a16:creationId xmlns:a16="http://schemas.microsoft.com/office/drawing/2014/main" id="{51DBFC95-7BD4-C01E-1329-97B17CA76E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73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65">
            <a:extLst>
              <a:ext uri="{FF2B5EF4-FFF2-40B4-BE49-F238E27FC236}">
                <a16:creationId xmlns:a16="http://schemas.microsoft.com/office/drawing/2014/main" id="{3F583374-246B-2248-1AA6-5FEE453F56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7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6">
            <a:extLst>
              <a:ext uri="{FF2B5EF4-FFF2-40B4-BE49-F238E27FC236}">
                <a16:creationId xmlns:a16="http://schemas.microsoft.com/office/drawing/2014/main" id="{5F1B3F77-5D45-08F5-C5A7-2F724DF4BC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3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7">
            <a:extLst>
              <a:ext uri="{FF2B5EF4-FFF2-40B4-BE49-F238E27FC236}">
                <a16:creationId xmlns:a16="http://schemas.microsoft.com/office/drawing/2014/main" id="{3D50D70F-55E8-826C-042B-668E3F1FA2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04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_890406_20230617070731635_page__8">
            <a:extLst>
              <a:ext uri="{FF2B5EF4-FFF2-40B4-BE49-F238E27FC236}">
                <a16:creationId xmlns:a16="http://schemas.microsoft.com/office/drawing/2014/main" id="{3C982D72-CACE-B20A-C508-8268312F41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0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Asanka Herath</dc:creator>
  <cp:lastModifiedBy>Asanka Herath</cp:lastModifiedBy>
  <cp:revision>1</cp:revision>
  <dcterms:created xsi:type="dcterms:W3CDTF">2024-12-26T11:52:41Z</dcterms:created>
  <dcterms:modified xsi:type="dcterms:W3CDTF">2024-12-26T11:52:57Z</dcterms:modified>
</cp:coreProperties>
</file>